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4" r:id="rId2"/>
    <p:sldId id="257" r:id="rId3"/>
    <p:sldId id="293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76D2E5-D6BD-4324-AF63-7449CCD2D657}">
          <p14:sldIdLst>
            <p14:sldId id="294"/>
            <p14:sldId id="257"/>
            <p14:sldId id="293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6674" autoAdjust="0"/>
  </p:normalViewPr>
  <p:slideViewPr>
    <p:cSldViewPr snapToGrid="0">
      <p:cViewPr>
        <p:scale>
          <a:sx n="75" d="100"/>
          <a:sy n="75" d="100"/>
        </p:scale>
        <p:origin x="1056" y="8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2E2AD-1CCF-4D7A-A06A-2CE1B0483D49}" type="datetimeFigureOut">
              <a:rPr lang="en-NZ" smtClean="0"/>
              <a:t>17/12/2018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C47A-131F-4276-9C52-322BAEF55CF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24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C47A-131F-4276-9C52-322BAEF55CF7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197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C47A-131F-4276-9C52-322BAEF55CF7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95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C47A-131F-4276-9C52-322BAEF55CF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338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43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7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43BFB9-03E1-49C7-BA3E-5C536FBFC26C}" type="datetimeFigureOut">
              <a:rPr lang="en-NZ" smtClean="0"/>
              <a:t>17/12/2018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314DBF-26B2-4C19-ABB3-3EDAA31717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33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43BFB9-03E1-49C7-BA3E-5C536FBFC26C}" type="datetimeFigureOut">
              <a:rPr lang="en-NZ" smtClean="0"/>
              <a:t>17/12/2018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314DBF-26B2-4C19-ABB3-3EDAA31717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159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E3F816-5C32-4428-8205-6E150B4961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4" y="352035"/>
            <a:ext cx="8545968" cy="149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6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nzst.org/join-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ancenzst.org/join-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E843AC-1453-4AC5-BF3C-4E5792BB0B47}"/>
              </a:ext>
            </a:extLst>
          </p:cNvPr>
          <p:cNvSpPr txBox="1"/>
          <p:nvPr/>
        </p:nvSpPr>
        <p:spPr>
          <a:xfrm>
            <a:off x="1716519" y="2221028"/>
            <a:ext cx="3204403" cy="1760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sz="4000" b="1" i="1" dirty="0">
                <a:solidFill>
                  <a:srgbClr val="C00000"/>
                </a:solidFill>
              </a:rPr>
              <a:t>FAST! </a:t>
            </a:r>
          </a:p>
          <a:p>
            <a:pPr>
              <a:lnSpc>
                <a:spcPct val="150000"/>
              </a:lnSpc>
            </a:pPr>
            <a:r>
              <a:rPr lang="en-NZ" sz="3600" b="1" dirty="0">
                <a:solidFill>
                  <a:srgbClr val="002060"/>
                </a:solidFill>
              </a:rPr>
              <a:t>An introduction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16519" y="4218413"/>
            <a:ext cx="4899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>
                <a:hlinkClick r:id="rId3"/>
              </a:rPr>
              <a:t>www.francenzst.org/join-us</a:t>
            </a:r>
            <a:r>
              <a:rPr lang="fr-FR" sz="3200"/>
              <a:t> </a:t>
            </a:r>
            <a:endParaRPr lang="fr-FR" sz="3200" dirty="0"/>
          </a:p>
        </p:txBody>
      </p:sp>
      <p:pic>
        <p:nvPicPr>
          <p:cNvPr id="1026" name="Picture 2" descr="http://www.francenzst.org/wp-content/uploads/2018/03/PageAbout-v2-434x10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061" y="0"/>
            <a:ext cx="2877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64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69"/>
    </mc:Choice>
    <mc:Fallback xmlns="">
      <p:transition spd="slow" advTm="15136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77520" y="2005725"/>
            <a:ext cx="5618480" cy="2738425"/>
          </a:xfrm>
          <a:prstGeom prst="round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48B390-C911-4656-84F6-0F9F4337BA88}"/>
              </a:ext>
            </a:extLst>
          </p:cNvPr>
          <p:cNvSpPr txBox="1">
            <a:spLocks/>
          </p:cNvSpPr>
          <p:nvPr/>
        </p:nvSpPr>
        <p:spPr>
          <a:xfrm>
            <a:off x="548716" y="2127257"/>
            <a:ext cx="5445683" cy="2754600"/>
          </a:xfrm>
          <a:prstGeom prst="rect">
            <a:avLst/>
          </a:prstGeom>
          <a:ln>
            <a:noFill/>
          </a:ln>
          <a:effectLst>
            <a:softEdge rad="12700"/>
          </a:effectLst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NZ" sz="3500" b="1" cap="all" dirty="0">
                <a:solidFill>
                  <a:srgbClr val="C00000"/>
                </a:solidFill>
              </a:rPr>
              <a:t>WHO WE ARE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3000" b="1" cap="all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NZ" sz="3100" dirty="0">
                <a:solidFill>
                  <a:srgbClr val="002060"/>
                </a:solidFill>
              </a:rPr>
              <a:t>FAST! is a not-for-profit New Zealand incorporated society open to all science, technology and innovation minded people. We welcome members from New Zealand and France, from experienced practitioners to emerging professionals and students.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808533" y="2003350"/>
            <a:ext cx="4958224" cy="2738425"/>
          </a:xfrm>
          <a:prstGeom prst="round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962393" y="2127257"/>
            <a:ext cx="454595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900" b="1" cap="all" dirty="0">
                <a:solidFill>
                  <a:srgbClr val="C00000"/>
                </a:solidFill>
              </a:rPr>
              <a:t>OUR mission</a:t>
            </a:r>
          </a:p>
          <a:p>
            <a:pPr algn="ctr"/>
            <a:endParaRPr lang="en-NZ" b="1" cap="all" dirty="0">
              <a:solidFill>
                <a:srgbClr val="002060"/>
              </a:solidFill>
            </a:endParaRPr>
          </a:p>
          <a:p>
            <a:pPr algn="just"/>
            <a:r>
              <a:rPr lang="en-NZ" sz="1700" dirty="0">
                <a:solidFill>
                  <a:srgbClr val="002060"/>
                </a:solidFill>
                <a:sym typeface="Wingdings" panose="05000000000000000000" pitchFamily="2" charset="2"/>
              </a:rPr>
              <a:t> To </a:t>
            </a:r>
            <a:r>
              <a:rPr lang="en-NZ" sz="1700" dirty="0">
                <a:solidFill>
                  <a:srgbClr val="002060"/>
                </a:solidFill>
              </a:rPr>
              <a:t>structure and strengthen the collaboration between France and New Zealand to foster science advances and enhance mutual exchanges in science and innovation.</a:t>
            </a:r>
          </a:p>
          <a:p>
            <a:pPr algn="just"/>
            <a:r>
              <a:rPr lang="en-NZ" sz="1700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NZ" sz="1700" dirty="0">
                <a:solidFill>
                  <a:srgbClr val="002060"/>
                </a:solidFill>
              </a:rPr>
              <a:t>To encourage a dynamic collaborative environment that supports science endeavours</a:t>
            </a:r>
            <a:endParaRPr lang="fr-FR" sz="1700" dirty="0"/>
          </a:p>
        </p:txBody>
      </p:sp>
      <p:sp>
        <p:nvSpPr>
          <p:cNvPr id="8" name="ZoneTexte 7"/>
          <p:cNvSpPr txBox="1"/>
          <p:nvPr/>
        </p:nvSpPr>
        <p:spPr>
          <a:xfrm>
            <a:off x="1713634" y="4974195"/>
            <a:ext cx="45077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>
                <a:solidFill>
                  <a:srgbClr val="002060"/>
                </a:solidFill>
              </a:rPr>
              <a:t>FAST! </a:t>
            </a:r>
            <a:r>
              <a:rPr lang="fr-FR" sz="2000" b="1" i="1" u="sng" dirty="0" err="1">
                <a:solidFill>
                  <a:srgbClr val="002060"/>
                </a:solidFill>
              </a:rPr>
              <a:t>is</a:t>
            </a:r>
            <a:r>
              <a:rPr lang="fr-FR" sz="2000" b="1" i="1" u="sng" dirty="0">
                <a:solidFill>
                  <a:srgbClr val="002060"/>
                </a:solidFill>
              </a:rPr>
              <a:t> </a:t>
            </a:r>
            <a:r>
              <a:rPr lang="fr-FR" sz="2000" b="1" i="1" u="sng" dirty="0" err="1">
                <a:solidFill>
                  <a:srgbClr val="002060"/>
                </a:solidFill>
              </a:rPr>
              <a:t>supported</a:t>
            </a:r>
            <a:r>
              <a:rPr lang="fr-FR" sz="2000" b="1" i="1" u="sng" dirty="0">
                <a:solidFill>
                  <a:srgbClr val="002060"/>
                </a:solidFill>
              </a:rPr>
              <a:t> by</a:t>
            </a:r>
          </a:p>
          <a:p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The </a:t>
            </a:r>
            <a:r>
              <a:rPr lang="fr-FR" dirty="0" err="1">
                <a:solidFill>
                  <a:srgbClr val="002060"/>
                </a:solidFill>
              </a:rPr>
              <a:t>Embassy</a:t>
            </a:r>
            <a:r>
              <a:rPr lang="fr-FR" dirty="0">
                <a:solidFill>
                  <a:srgbClr val="002060"/>
                </a:solidFill>
              </a:rPr>
              <a:t> of France in New </a:t>
            </a:r>
            <a:r>
              <a:rPr lang="fr-FR" dirty="0" err="1">
                <a:solidFill>
                  <a:srgbClr val="002060"/>
                </a:solidFill>
              </a:rPr>
              <a:t>Zealand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The France - New </a:t>
            </a:r>
            <a:r>
              <a:rPr lang="fr-FR" dirty="0" err="1">
                <a:solidFill>
                  <a:srgbClr val="002060"/>
                </a:solidFill>
              </a:rPr>
              <a:t>Zealand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Friendship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Fund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Campus France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D3C437-F96D-496E-B1AA-90562A66C881}"/>
              </a:ext>
            </a:extLst>
          </p:cNvPr>
          <p:cNvGrpSpPr/>
          <p:nvPr/>
        </p:nvGrpSpPr>
        <p:grpSpPr>
          <a:xfrm>
            <a:off x="7397957" y="5289586"/>
            <a:ext cx="4457660" cy="1270290"/>
            <a:chOff x="7397957" y="5146158"/>
            <a:chExt cx="4457660" cy="127029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5324" y="5146158"/>
              <a:ext cx="1120293" cy="1270290"/>
            </a:xfrm>
            <a:prstGeom prst="rect">
              <a:avLst/>
            </a:prstGeom>
          </p:spPr>
        </p:pic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id="{91D06117-25BD-4099-9603-C0B9E2DAE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97957" y="5394552"/>
              <a:ext cx="1203207" cy="773502"/>
            </a:xfrm>
            <a:prstGeom prst="rect">
              <a:avLst/>
            </a:prstGeom>
          </p:spPr>
        </p:pic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12FC8C14-028B-4DA6-8379-52FEC6B10D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41133" y="5199196"/>
              <a:ext cx="1054222" cy="11642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5554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5281984" y="2238866"/>
            <a:ext cx="262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WHAT WE DO</a:t>
            </a:r>
          </a:p>
        </p:txBody>
      </p:sp>
      <p:pic>
        <p:nvPicPr>
          <p:cNvPr id="18" name="Picture 4" descr="Image result for New Zealand shape">
            <a:extLst>
              <a:ext uri="{FF2B5EF4-FFF2-40B4-BE49-F238E27FC236}">
                <a16:creationId xmlns:a16="http://schemas.microsoft.com/office/drawing/2014/main" id="{ADCCE6DA-1215-4A05-96DD-ECDEFED0A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9353" y="1963763"/>
            <a:ext cx="781643" cy="101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france shape">
            <a:extLst>
              <a:ext uri="{FF2B5EF4-FFF2-40B4-BE49-F238E27FC236}">
                <a16:creationId xmlns:a16="http://schemas.microsoft.com/office/drawing/2014/main" id="{C6CF818D-BA1B-42DA-8076-7EB61216F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9254" y="1908394"/>
            <a:ext cx="1196932" cy="112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675640" y="3027680"/>
            <a:ext cx="10840720" cy="3261360"/>
          </a:xfrm>
          <a:prstGeom prst="roundRect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37844" y="3166460"/>
            <a:ext cx="10271835" cy="296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hold a </a:t>
            </a: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yearly event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support the </a:t>
            </a:r>
            <a:r>
              <a:rPr lang="en-US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Café </a:t>
            </a:r>
            <a:r>
              <a:rPr lang="en-US" b="1" i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Scientifique</a:t>
            </a:r>
            <a:r>
              <a:rPr lang="en-US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partnership with the Alliances </a:t>
            </a:r>
            <a:r>
              <a:rPr lang="en-US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Françaises</a:t>
            </a: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the French Embassy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Vincent Salomon FAST! Travel Award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 </a:t>
            </a:r>
            <a:r>
              <a:rPr lang="en-GB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Zealand post-grad student or early career scientist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attend science-related conference in France.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scholarships will be awarded to support expenses up to $2000.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/>
              <a:buChar char="à"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award aims at encouraging New Zealand participation in FAST!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FAST! Student Conference Award</a:t>
            </a:r>
          </a:p>
        </p:txBody>
      </p:sp>
    </p:spTree>
    <p:extLst>
      <p:ext uri="{BB962C8B-B14F-4D97-AF65-F5344CB8AC3E}">
        <p14:creationId xmlns:p14="http://schemas.microsoft.com/office/powerpoint/2010/main" val="190469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E843AC-1453-4AC5-BF3C-4E5792BB0B47}"/>
              </a:ext>
            </a:extLst>
          </p:cNvPr>
          <p:cNvSpPr txBox="1"/>
          <p:nvPr/>
        </p:nvSpPr>
        <p:spPr>
          <a:xfrm>
            <a:off x="1716519" y="2810308"/>
            <a:ext cx="2322302" cy="8374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sz="3600" b="1" dirty="0">
                <a:solidFill>
                  <a:srgbClr val="002060"/>
                </a:solidFill>
              </a:rPr>
              <a:t>Contact us:</a:t>
            </a:r>
          </a:p>
        </p:txBody>
      </p:sp>
      <p:pic>
        <p:nvPicPr>
          <p:cNvPr id="1026" name="Picture 2" descr="http://www.francenzst.org/wp-content/uploads/2018/03/PageAbout-v2-434x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061" y="0"/>
            <a:ext cx="2877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5">
            <a:extLst>
              <a:ext uri="{FF2B5EF4-FFF2-40B4-BE49-F238E27FC236}">
                <a16:creationId xmlns:a16="http://schemas.microsoft.com/office/drawing/2014/main" id="{2544494A-4BDB-4998-9469-0A82F779301E}"/>
              </a:ext>
            </a:extLst>
          </p:cNvPr>
          <p:cNvSpPr txBox="1"/>
          <p:nvPr/>
        </p:nvSpPr>
        <p:spPr>
          <a:xfrm>
            <a:off x="1716519" y="4817853"/>
            <a:ext cx="605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hlinkClick r:id="rId4"/>
              </a:rPr>
              <a:t>Contact us : francenzst@gmail.com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281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69"/>
    </mc:Choice>
    <mc:Fallback xmlns="">
      <p:transition spd="slow" advTm="15136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4561</TotalTime>
  <Words>203</Words>
  <Application>Microsoft Office PowerPoint</Application>
  <PresentationFormat>Widescreen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Mihimihi</dc:title>
  <dc:creator>Geoffroy Lamarche</dc:creator>
  <cp:lastModifiedBy>Geoffroy Lamarche</cp:lastModifiedBy>
  <cp:revision>36</cp:revision>
  <dcterms:created xsi:type="dcterms:W3CDTF">2017-11-14T03:13:04Z</dcterms:created>
  <dcterms:modified xsi:type="dcterms:W3CDTF">2018-12-17T07:49:39Z</dcterms:modified>
</cp:coreProperties>
</file>